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9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5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3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2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84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9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5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FFC962-A67A-43D1-B25A-42294067865A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8C240F-EA98-4E1D-84AB-2809C34F3C4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32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– </a:t>
            </a:r>
            <a:r>
              <a:rPr lang="en-GB" dirty="0" err="1"/>
              <a:t>benhams</a:t>
            </a:r>
            <a:r>
              <a:rPr lang="en-GB" dirty="0"/>
              <a:t> class </a:t>
            </a:r>
            <a:br>
              <a:rPr lang="en-GB" dirty="0"/>
            </a:br>
            <a:r>
              <a:rPr lang="en-GB" dirty="0" smtClean="0"/>
              <a:t>2023 </a:t>
            </a:r>
            <a:r>
              <a:rPr lang="en-GB" dirty="0"/>
              <a:t>- </a:t>
            </a:r>
            <a:r>
              <a:rPr lang="en-GB" dirty="0" smtClean="0"/>
              <a:t>2024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Kirsty Caddick</a:t>
            </a:r>
          </a:p>
          <a:p>
            <a:r>
              <a:rPr lang="en-US" dirty="0" err="1"/>
              <a:t>Mrs</a:t>
            </a:r>
            <a:r>
              <a:rPr lang="en-US" dirty="0"/>
              <a:t> </a:t>
            </a:r>
            <a:r>
              <a:rPr lang="en-US" dirty="0" smtClean="0"/>
              <a:t>Selena Cameron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18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1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err="1"/>
              <a:t>Benhams</a:t>
            </a:r>
            <a:r>
              <a:rPr lang="en-GB" sz="7200" dirty="0"/>
              <a:t> Class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3303"/>
            <a:ext cx="10536501" cy="47026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Monday, Tuesday &amp; Wednesday: </a:t>
            </a:r>
            <a:r>
              <a:rPr lang="en-GB" sz="5100" dirty="0"/>
              <a:t>Mrs Caddick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Thursday and Friday: </a:t>
            </a:r>
            <a:r>
              <a:rPr lang="en-GB" sz="5100" dirty="0"/>
              <a:t>Mrs </a:t>
            </a:r>
            <a:r>
              <a:rPr lang="en-GB" sz="5100" dirty="0" smtClean="0"/>
              <a:t>Cameron</a:t>
            </a:r>
            <a:endParaRPr lang="en-GB" sz="5100" dirty="0"/>
          </a:p>
          <a:p>
            <a:pPr>
              <a:buFont typeface="Wingdings" panose="05000000000000000000" pitchFamily="2" charset="2"/>
              <a:buChar char="§"/>
            </a:pPr>
            <a:endParaRPr lang="en-GB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Our class LSA is </a:t>
            </a:r>
            <a:r>
              <a:rPr lang="en-GB" sz="5100" dirty="0"/>
              <a:t>Mrs </a:t>
            </a:r>
            <a:r>
              <a:rPr lang="en-GB" sz="5100" dirty="0" err="1" smtClean="0"/>
              <a:t>Arturi</a:t>
            </a:r>
            <a:r>
              <a:rPr lang="en-GB" sz="3600" dirty="0" smtClean="0"/>
              <a:t>: Tuesday-Thursday mornings </a:t>
            </a:r>
            <a:endParaRPr lang="en-GB" sz="3600" dirty="0"/>
          </a:p>
          <a:p>
            <a:pPr>
              <a:buFont typeface="Wingdings" panose="05000000000000000000" pitchFamily="2" charset="2"/>
              <a:buChar char="§"/>
            </a:pPr>
            <a:endParaRPr lang="en-GB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Mrs </a:t>
            </a:r>
            <a:r>
              <a:rPr lang="en-GB" sz="3600" dirty="0" err="1" smtClean="0"/>
              <a:t>Arturi</a:t>
            </a:r>
            <a:r>
              <a:rPr lang="en-GB" sz="3600" dirty="0" smtClean="0"/>
              <a:t> will </a:t>
            </a:r>
            <a:r>
              <a:rPr lang="en-GB" sz="3600" dirty="0"/>
              <a:t>be covering PPA within the class this year.</a:t>
            </a:r>
          </a:p>
        </p:txBody>
      </p:sp>
    </p:spTree>
    <p:extLst>
      <p:ext uri="{BB962C8B-B14F-4D97-AF65-F5344CB8AC3E}">
        <p14:creationId xmlns:p14="http://schemas.microsoft.com/office/powerpoint/2010/main" val="362119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/>
              <a:t>ROUTINES</a:t>
            </a:r>
            <a:br>
              <a:rPr lang="en-GB" sz="7200" dirty="0"/>
            </a:b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249316"/>
            <a:ext cx="9720073" cy="524384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- Independence – encourage your child to be responsible for their belongings and organise themselves.</a:t>
            </a:r>
          </a:p>
          <a:p>
            <a:r>
              <a:rPr lang="en-GB" dirty="0"/>
              <a:t>- </a:t>
            </a:r>
            <a:r>
              <a:rPr lang="en-GB" sz="4400" dirty="0"/>
              <a:t>Please be on time – 8.35am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b="1" i="1" dirty="0"/>
              <a:t>(Learning begins at 8.35am/ Register is taken at 8.50am)</a:t>
            </a:r>
          </a:p>
          <a:p>
            <a:r>
              <a:rPr lang="en-GB" dirty="0"/>
              <a:t>- Concerns – don’t wait, please catch us on the door at the end of the day OR contact us via email/school office/letter or note</a:t>
            </a:r>
          </a:p>
          <a:p>
            <a:r>
              <a:rPr lang="en-GB" dirty="0"/>
              <a:t>- Pencil cases – must be small enough to fit in trays. </a:t>
            </a:r>
          </a:p>
          <a:p>
            <a:r>
              <a:rPr lang="en-GB" dirty="0"/>
              <a:t>- </a:t>
            </a:r>
            <a:r>
              <a:rPr lang="en-GB" b="1" dirty="0"/>
              <a:t>Water bottles</a:t>
            </a:r>
            <a:r>
              <a:rPr lang="en-GB" dirty="0"/>
              <a:t>, </a:t>
            </a:r>
            <a:r>
              <a:rPr lang="en-GB" u="sng" dirty="0"/>
              <a:t>reading books</a:t>
            </a:r>
            <a:r>
              <a:rPr lang="en-GB" dirty="0"/>
              <a:t> and </a:t>
            </a:r>
            <a:r>
              <a:rPr lang="en-GB" b="1" dirty="0">
                <a:solidFill>
                  <a:srgbClr val="FF0000"/>
                </a:solidFill>
              </a:rPr>
              <a:t>Reading Journals </a:t>
            </a:r>
            <a:r>
              <a:rPr lang="en-GB" dirty="0"/>
              <a:t>need to be brought in and taken home every day. </a:t>
            </a:r>
          </a:p>
          <a:p>
            <a:r>
              <a:rPr lang="en-GB" dirty="0"/>
              <a:t>- PE kit to be worn to school on </a:t>
            </a:r>
            <a:r>
              <a:rPr lang="en-GB" dirty="0" smtClean="0"/>
              <a:t>WEDNESDAY </a:t>
            </a:r>
            <a:r>
              <a:rPr lang="en-GB" dirty="0"/>
              <a:t>and </a:t>
            </a:r>
            <a:r>
              <a:rPr lang="en-GB" dirty="0" smtClean="0"/>
              <a:t>FRIDAY until October half term, then it will be WEDNESDAY and THURSDAY.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Homework (CGP books) to be handed in &amp; marked in school every Monday.  Spellings are also checked throughout the week. </a:t>
            </a:r>
          </a:p>
          <a:p>
            <a:pPr>
              <a:buFontTx/>
              <a:buChar char="-"/>
            </a:pPr>
            <a:r>
              <a:rPr lang="en-GB" dirty="0"/>
              <a:t>Times Tables tests </a:t>
            </a:r>
            <a:r>
              <a:rPr lang="en-GB" dirty="0" smtClean="0"/>
              <a:t>(Superheroes) are tested on a Monday.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35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5131"/>
            <a:ext cx="9720072" cy="1499616"/>
          </a:xfrm>
        </p:spPr>
        <p:txBody>
          <a:bodyPr>
            <a:normAutofit/>
          </a:bodyPr>
          <a:lstStyle/>
          <a:p>
            <a:r>
              <a:rPr lang="en-GB" sz="7200" dirty="0"/>
              <a:t>Timetable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543" y="842984"/>
            <a:ext cx="9920720" cy="60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70" y="551252"/>
            <a:ext cx="9720072" cy="1499616"/>
          </a:xfrm>
        </p:spPr>
        <p:txBody>
          <a:bodyPr>
            <a:normAutofit/>
          </a:bodyPr>
          <a:lstStyle/>
          <a:p>
            <a:r>
              <a:rPr lang="en-GB" sz="7200" dirty="0"/>
              <a:t>curriculum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1AC2E743-359F-561B-D752-6B9C0F6F1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36233"/>
              </p:ext>
            </p:extLst>
          </p:nvPr>
        </p:nvGraphicFramePr>
        <p:xfrm>
          <a:off x="4550364" y="760785"/>
          <a:ext cx="7415198" cy="568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946">
                  <a:extLst>
                    <a:ext uri="{9D8B030D-6E8A-4147-A177-3AD203B41FA5}">
                      <a16:colId xmlns:a16="http://schemas.microsoft.com/office/drawing/2014/main" val="455765182"/>
                    </a:ext>
                  </a:extLst>
                </a:gridCol>
                <a:gridCol w="4838252">
                  <a:extLst>
                    <a:ext uri="{9D8B030D-6E8A-4147-A177-3AD203B41FA5}">
                      <a16:colId xmlns:a16="http://schemas.microsoft.com/office/drawing/2014/main" val="1337442623"/>
                    </a:ext>
                  </a:extLst>
                </a:gridCol>
              </a:tblGrid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BENHAMS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729556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 </a:t>
                      </a: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Mayans/</a:t>
                      </a:r>
                      <a:r>
                        <a:rPr lang="en-US" u="sng" baseline="0" dirty="0" smtClean="0"/>
                        <a:t>Extreme Earth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23179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Animals and habitats / Properties</a:t>
                      </a:r>
                      <a:r>
                        <a:rPr lang="en-US" baseline="0" dirty="0" smtClean="0"/>
                        <a:t> and changes of materials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004620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Online</a:t>
                      </a:r>
                      <a:r>
                        <a:rPr lang="en-US" baseline="0" dirty="0" smtClean="0"/>
                        <a:t> safety / Concept maps / Spreadsheets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510600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Mayans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77834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</a:t>
                      </a:r>
                      <a:r>
                        <a:rPr lang="en-US" baseline="0" dirty="0" smtClean="0"/>
                        <a:t> Earth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454046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Clay masks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08886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 structures – Mayan truffle boxes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12928"/>
                  </a:ext>
                </a:extLst>
              </a:tr>
              <a:tr h="5582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OAA (Orienteering)</a:t>
                      </a:r>
                      <a:r>
                        <a:rPr lang="en-US" baseline="0" dirty="0" smtClean="0"/>
                        <a:t>, Swimming and Tag Rugby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63517"/>
                  </a:ext>
                </a:extLst>
              </a:tr>
              <a:tr h="5097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Humanism – a good life /</a:t>
                      </a:r>
                      <a:r>
                        <a:rPr lang="en-US" baseline="0" dirty="0" smtClean="0"/>
                        <a:t> Islam – community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216198"/>
                  </a:ext>
                </a:extLst>
              </a:tr>
              <a:tr h="496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Recorders / Singing</a:t>
                      </a:r>
                      <a:r>
                        <a:rPr lang="en-US" baseline="0" dirty="0" smtClean="0"/>
                        <a:t> games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389598"/>
                  </a:ext>
                </a:extLst>
              </a:tr>
              <a:tr h="3234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Getting to know you / All about ourselves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746513"/>
                  </a:ext>
                </a:extLst>
              </a:tr>
              <a:tr h="5582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PSHEE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Get Heartsmart / Don’t forget to let love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38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3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- Reading - Benchmarking (unless a free reader).</a:t>
            </a:r>
          </a:p>
          <a:p>
            <a:r>
              <a:rPr lang="en-GB" sz="2800" dirty="0"/>
              <a:t>- </a:t>
            </a:r>
            <a:r>
              <a:rPr lang="en-GB" sz="2800" dirty="0" err="1" smtClean="0"/>
              <a:t>OTrack</a:t>
            </a:r>
            <a:r>
              <a:rPr lang="en-GB" sz="2800" dirty="0" smtClean="0"/>
              <a:t> </a:t>
            </a:r>
            <a:r>
              <a:rPr lang="en-GB" sz="2800" dirty="0"/>
              <a:t>– termly assessment. A breakdown of assessments will be shared with parents at Parent Consultation Meetings.</a:t>
            </a:r>
          </a:p>
          <a:p>
            <a:r>
              <a:rPr lang="en-GB" sz="2800" dirty="0"/>
              <a:t>- SATs – week beginning Monday </a:t>
            </a:r>
            <a:r>
              <a:rPr lang="en-GB" sz="2800" dirty="0" smtClean="0"/>
              <a:t>13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/>
              <a:t>May. An information meeting will take place nearer the time for YEAR 6 parents. </a:t>
            </a:r>
          </a:p>
          <a:p>
            <a:r>
              <a:rPr lang="en-US" sz="2800" dirty="0"/>
              <a:t>- Increase in amount of formal tests throughout the year in Y6, in preparation for SATs.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845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39" y="1597891"/>
            <a:ext cx="11072078" cy="5098473"/>
          </a:xfrm>
        </p:spPr>
        <p:txBody>
          <a:bodyPr>
            <a:normAutofit/>
          </a:bodyPr>
          <a:lstStyle/>
          <a:p>
            <a:r>
              <a:rPr lang="en-GB" sz="2800" dirty="0"/>
              <a:t>- Reading – daily. Please record each read in your child’s orange journal.  </a:t>
            </a:r>
            <a:r>
              <a:rPr lang="en-GB" sz="2400" i="1" dirty="0">
                <a:solidFill>
                  <a:srgbClr val="FF0000"/>
                </a:solidFill>
              </a:rPr>
              <a:t>(All passwords to online homework activities </a:t>
            </a:r>
            <a:r>
              <a:rPr lang="en-GB" sz="2400" i="1" dirty="0">
                <a:solidFill>
                  <a:srgbClr val="C00000"/>
                </a:solidFill>
              </a:rPr>
              <a:t>[Spelling shed/</a:t>
            </a:r>
            <a:r>
              <a:rPr lang="en-GB" sz="2400" i="1" dirty="0" err="1">
                <a:solidFill>
                  <a:srgbClr val="C00000"/>
                </a:solidFill>
              </a:rPr>
              <a:t>TTrockstars</a:t>
            </a:r>
            <a:r>
              <a:rPr lang="en-GB" sz="2400" i="1" dirty="0">
                <a:solidFill>
                  <a:srgbClr val="C00000"/>
                </a:solidFill>
              </a:rPr>
              <a:t>/</a:t>
            </a:r>
            <a:r>
              <a:rPr lang="en-GB" sz="2400" i="1" dirty="0" err="1">
                <a:solidFill>
                  <a:srgbClr val="C00000"/>
                </a:solidFill>
              </a:rPr>
              <a:t>Mymaths</a:t>
            </a:r>
            <a:r>
              <a:rPr lang="en-GB" sz="2400" i="1" dirty="0">
                <a:solidFill>
                  <a:srgbClr val="C00000"/>
                </a:solidFill>
              </a:rPr>
              <a:t>] </a:t>
            </a:r>
            <a:r>
              <a:rPr lang="en-GB" sz="2400" i="1" dirty="0">
                <a:solidFill>
                  <a:srgbClr val="FF0000"/>
                </a:solidFill>
              </a:rPr>
              <a:t>are glued onto the inside covers of the orange books.)</a:t>
            </a:r>
          </a:p>
          <a:p>
            <a:r>
              <a:rPr lang="en-GB" sz="2800" dirty="0"/>
              <a:t>- Spellings – weekly tasks. New lists are given out each </a:t>
            </a:r>
            <a:r>
              <a:rPr lang="en-GB" sz="2800" dirty="0" smtClean="0"/>
              <a:t>Monday, on TEAMS.</a:t>
            </a:r>
            <a:r>
              <a:rPr lang="en-GB" sz="1600" dirty="0"/>
              <a:t>	</a:t>
            </a:r>
          </a:p>
          <a:p>
            <a:r>
              <a:rPr lang="en-GB" sz="2800" dirty="0"/>
              <a:t>- Times tables – Superhero challenge on a Monday </a:t>
            </a:r>
            <a:endParaRPr lang="en-GB" sz="2800" dirty="0" smtClean="0"/>
          </a:p>
          <a:p>
            <a:r>
              <a:rPr lang="en-GB" sz="2800" dirty="0" smtClean="0"/>
              <a:t>- </a:t>
            </a:r>
            <a:r>
              <a:rPr lang="en-GB" sz="2800" dirty="0"/>
              <a:t>My Maths – task online weekly. </a:t>
            </a:r>
            <a:endParaRPr lang="en-GB" sz="2800" dirty="0" smtClean="0"/>
          </a:p>
          <a:p>
            <a:r>
              <a:rPr lang="en-US" sz="2800" dirty="0" smtClean="0"/>
              <a:t>- </a:t>
            </a:r>
            <a:r>
              <a:rPr lang="en-US" sz="2800" dirty="0"/>
              <a:t>CGP Published Workbooks. </a:t>
            </a:r>
            <a:r>
              <a:rPr lang="en-US" sz="2800" i="1" dirty="0"/>
              <a:t>(Set on a Monday </a:t>
            </a:r>
            <a:r>
              <a:rPr lang="en-US" sz="2800" i="1" dirty="0" smtClean="0"/>
              <a:t>on TEAMS and </a:t>
            </a:r>
            <a:r>
              <a:rPr lang="en-US" sz="2800" i="1" dirty="0"/>
              <a:t>due the following Monday – answers are in the back for your child to check their answers. We will be marking them in class on Monday mornings)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71715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RESPONSIBILITIES and perks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1"/>
            <a:ext cx="9720073" cy="4544290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GB" sz="5900" dirty="0"/>
              <a:t>All Y5 and Y6 children will have a responsibility within school. They have all written an application for the role/s. </a:t>
            </a:r>
          </a:p>
          <a:p>
            <a:r>
              <a:rPr lang="en-GB" sz="4500" dirty="0"/>
              <a:t>- JRSO</a:t>
            </a:r>
          </a:p>
          <a:p>
            <a:r>
              <a:rPr lang="en-GB" sz="4500" dirty="0"/>
              <a:t>- Librarian</a:t>
            </a:r>
          </a:p>
          <a:p>
            <a:r>
              <a:rPr lang="en-US" sz="4500" dirty="0"/>
              <a:t>- House Captain</a:t>
            </a:r>
          </a:p>
          <a:p>
            <a:r>
              <a:rPr lang="en-US" sz="4500" dirty="0"/>
              <a:t>- School Councillor</a:t>
            </a:r>
          </a:p>
          <a:p>
            <a:r>
              <a:rPr lang="en-US" sz="4500" dirty="0"/>
              <a:t>- Collective Worship Monitors</a:t>
            </a:r>
          </a:p>
          <a:p>
            <a:r>
              <a:rPr lang="en-US" sz="4500" dirty="0"/>
              <a:t>- Green Rangers / Gardeners </a:t>
            </a:r>
          </a:p>
          <a:p>
            <a:r>
              <a:rPr lang="en-US" sz="4500" dirty="0"/>
              <a:t>- Register monitor</a:t>
            </a:r>
          </a:p>
          <a:p>
            <a:r>
              <a:rPr lang="en-US" sz="4500" dirty="0"/>
              <a:t>- Guinea Pig </a:t>
            </a:r>
            <a:r>
              <a:rPr lang="en-US" sz="4500" dirty="0" smtClean="0"/>
              <a:t>carer</a:t>
            </a:r>
            <a:endParaRPr lang="en-US" sz="4500" dirty="0"/>
          </a:p>
          <a:p>
            <a:r>
              <a:rPr lang="en-US" sz="4500" dirty="0"/>
              <a:t>- Hall monitor</a:t>
            </a:r>
          </a:p>
          <a:p>
            <a:r>
              <a:rPr lang="en-US" sz="4500" dirty="0"/>
              <a:t>- Gate </a:t>
            </a:r>
            <a:r>
              <a:rPr lang="en-US" sz="4500" dirty="0" smtClean="0"/>
              <a:t>monitor</a:t>
            </a:r>
          </a:p>
          <a:p>
            <a:r>
              <a:rPr lang="en-US" sz="4500" dirty="0" smtClean="0"/>
              <a:t>- Reading buddies with Hyde class </a:t>
            </a:r>
          </a:p>
          <a:p>
            <a:endParaRPr lang="en-GB" sz="2800" dirty="0"/>
          </a:p>
          <a:p>
            <a:r>
              <a:rPr lang="en-GB" sz="5900" dirty="0"/>
              <a:t>- Good News certificates and Lego bricks – children are awarded a Good News certificate for excellent work and the class can earn Lego bricks for good behaviour, teamwork etc. </a:t>
            </a:r>
          </a:p>
        </p:txBody>
      </p:sp>
    </p:spTree>
    <p:extLst>
      <p:ext uri="{BB962C8B-B14F-4D97-AF65-F5344CB8AC3E}">
        <p14:creationId xmlns:p14="http://schemas.microsoft.com/office/powerpoint/2010/main" val="31172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Ways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91440"/>
            <a:r>
              <a:rPr lang="en-GB" sz="3200" dirty="0"/>
              <a:t>- </a:t>
            </a:r>
            <a:r>
              <a:rPr lang="en-GB" sz="4800" b="1" u="sng" dirty="0"/>
              <a:t>Name everything!</a:t>
            </a:r>
          </a:p>
          <a:p>
            <a:pPr indent="91440"/>
            <a:r>
              <a:rPr lang="en-GB" sz="3200" dirty="0"/>
              <a:t>- Read the weekly newsletter</a:t>
            </a:r>
          </a:p>
          <a:p>
            <a:pPr indent="91440"/>
            <a:r>
              <a:rPr lang="en-GB" sz="3200" dirty="0"/>
              <a:t>- Try to make doctor/dentist/optician appointments after school or in the holidays</a:t>
            </a:r>
          </a:p>
          <a:p>
            <a:pPr indent="91440"/>
            <a:r>
              <a:rPr lang="en-GB" sz="3200" dirty="0"/>
              <a:t>- Encourage your child to do their homework</a:t>
            </a:r>
          </a:p>
          <a:p>
            <a:pPr indent="91440"/>
            <a:r>
              <a:rPr lang="en-GB" sz="3200" dirty="0"/>
              <a:t>- Talk to us at the first sign of any problem</a:t>
            </a:r>
          </a:p>
        </p:txBody>
      </p:sp>
    </p:spTree>
    <p:extLst>
      <p:ext uri="{BB962C8B-B14F-4D97-AF65-F5344CB8AC3E}">
        <p14:creationId xmlns:p14="http://schemas.microsoft.com/office/powerpoint/2010/main" val="401452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354</TotalTime>
  <Words>624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Welcome – benhams class  2023 - 2024</vt:lpstr>
      <vt:lpstr>Benhams Class staff</vt:lpstr>
      <vt:lpstr>ROUTINES </vt:lpstr>
      <vt:lpstr>Timetable</vt:lpstr>
      <vt:lpstr>curriculum</vt:lpstr>
      <vt:lpstr>assessment</vt:lpstr>
      <vt:lpstr>homework</vt:lpstr>
      <vt:lpstr>RESPONSIBILITIES and perks</vt:lpstr>
      <vt:lpstr>Ways to help</vt:lpstr>
      <vt:lpstr>Any 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– benhams class  2017-2018</dc:title>
  <dc:creator>Hannah Inglis</dc:creator>
  <cp:lastModifiedBy>M Wythe</cp:lastModifiedBy>
  <cp:revision>52</cp:revision>
  <dcterms:created xsi:type="dcterms:W3CDTF">2018-09-05T15:50:36Z</dcterms:created>
  <dcterms:modified xsi:type="dcterms:W3CDTF">2023-09-19T09:32:52Z</dcterms:modified>
</cp:coreProperties>
</file>